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7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0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4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5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D750-B218-4FF3-AAC8-2569E298742F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874E-224F-46AE-9811-9E08615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5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7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047"/>
            <a:ext cx="5184576" cy="6858000"/>
          </a:xfrm>
        </p:spPr>
      </p:pic>
    </p:spTree>
    <p:extLst>
      <p:ext uri="{BB962C8B-B14F-4D97-AF65-F5344CB8AC3E}">
        <p14:creationId xmlns:p14="http://schemas.microsoft.com/office/powerpoint/2010/main" val="355487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279"/>
            <a:ext cx="5073030" cy="6858000"/>
          </a:xfrm>
        </p:spPr>
      </p:pic>
    </p:spTree>
    <p:extLst>
      <p:ext uri="{BB962C8B-B14F-4D97-AF65-F5344CB8AC3E}">
        <p14:creationId xmlns:p14="http://schemas.microsoft.com/office/powerpoint/2010/main" val="410837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200811" cy="6858000"/>
          </a:xfrm>
        </p:spPr>
      </p:pic>
    </p:spTree>
    <p:extLst>
      <p:ext uri="{BB962C8B-B14F-4D97-AF65-F5344CB8AC3E}">
        <p14:creationId xmlns:p14="http://schemas.microsoft.com/office/powerpoint/2010/main" val="135990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"/>
            <a:ext cx="5400600" cy="6858000"/>
          </a:xfrm>
        </p:spPr>
      </p:pic>
    </p:spTree>
    <p:extLst>
      <p:ext uri="{BB962C8B-B14F-4D97-AF65-F5344CB8AC3E}">
        <p14:creationId xmlns:p14="http://schemas.microsoft.com/office/powerpoint/2010/main" val="352310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256584" cy="6864571"/>
          </a:xfrm>
        </p:spPr>
      </p:pic>
    </p:spTree>
    <p:extLst>
      <p:ext uri="{BB962C8B-B14F-4D97-AF65-F5344CB8AC3E}">
        <p14:creationId xmlns:p14="http://schemas.microsoft.com/office/powerpoint/2010/main" val="2992617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Альфина</dc:creator>
  <cp:lastModifiedBy>Альфина</cp:lastModifiedBy>
  <cp:revision>1</cp:revision>
  <dcterms:created xsi:type="dcterms:W3CDTF">2021-10-10T14:45:57Z</dcterms:created>
  <dcterms:modified xsi:type="dcterms:W3CDTF">2021-10-10T14:53:40Z</dcterms:modified>
</cp:coreProperties>
</file>