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1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2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4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0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5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6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2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3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1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65CB-60D9-4C59-9680-894E1D0C5388}" type="datetimeFigureOut">
              <a:rPr lang="ru-RU" smtClean="0"/>
              <a:t>10.10.2021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FECD-F66B-47A5-9C4B-DD0851079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4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5950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8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400600" cy="6858000"/>
          </a:xfrm>
        </p:spPr>
      </p:pic>
    </p:spTree>
    <p:extLst>
      <p:ext uri="{BB962C8B-B14F-4D97-AF65-F5344CB8AC3E}">
        <p14:creationId xmlns:p14="http://schemas.microsoft.com/office/powerpoint/2010/main" val="36196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5472607" cy="6858000"/>
          </a:xfrm>
        </p:spPr>
      </p:pic>
    </p:spTree>
    <p:extLst>
      <p:ext uri="{BB962C8B-B14F-4D97-AF65-F5344CB8AC3E}">
        <p14:creationId xmlns:p14="http://schemas.microsoft.com/office/powerpoint/2010/main" val="27774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559194" cy="6858000"/>
          </a:xfrm>
        </p:spPr>
      </p:pic>
    </p:spTree>
    <p:extLst>
      <p:ext uri="{BB962C8B-B14F-4D97-AF65-F5344CB8AC3E}">
        <p14:creationId xmlns:p14="http://schemas.microsoft.com/office/powerpoint/2010/main" val="32967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9663"/>
            <a:ext cx="5904656" cy="6858000"/>
          </a:xfrm>
        </p:spPr>
      </p:pic>
    </p:spTree>
    <p:extLst>
      <p:ext uri="{BB962C8B-B14F-4D97-AF65-F5344CB8AC3E}">
        <p14:creationId xmlns:p14="http://schemas.microsoft.com/office/powerpoint/2010/main" val="968366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Альфина</dc:creator>
  <cp:lastModifiedBy>Альфина</cp:lastModifiedBy>
  <cp:revision>1</cp:revision>
  <dcterms:created xsi:type="dcterms:W3CDTF">2021-10-10T14:37:29Z</dcterms:created>
  <dcterms:modified xsi:type="dcterms:W3CDTF">2021-10-10T14:43:08Z</dcterms:modified>
</cp:coreProperties>
</file>