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1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7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3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2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3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0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BE6D-73B5-4339-B521-A4D0F7EA82F6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70F7-EAA1-480C-8BB7-77AA7A1A40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7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"/>
          <a:stretch/>
        </p:blipFill>
        <p:spPr>
          <a:xfrm>
            <a:off x="1619672" y="0"/>
            <a:ext cx="5750946" cy="6858000"/>
          </a:xfrm>
        </p:spPr>
      </p:pic>
    </p:spTree>
    <p:extLst>
      <p:ext uri="{BB962C8B-B14F-4D97-AF65-F5344CB8AC3E}">
        <p14:creationId xmlns:p14="http://schemas.microsoft.com/office/powerpoint/2010/main" val="163261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"/>
          <a:stretch/>
        </p:blipFill>
        <p:spPr>
          <a:xfrm>
            <a:off x="1691680" y="0"/>
            <a:ext cx="5554247" cy="6858000"/>
          </a:xfrm>
        </p:spPr>
      </p:pic>
    </p:spTree>
    <p:extLst>
      <p:ext uri="{BB962C8B-B14F-4D97-AF65-F5344CB8AC3E}">
        <p14:creationId xmlns:p14="http://schemas.microsoft.com/office/powerpoint/2010/main" val="54609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12567" cy="6858000"/>
          </a:xfrm>
        </p:spPr>
      </p:pic>
    </p:spTree>
    <p:extLst>
      <p:ext uri="{BB962C8B-B14F-4D97-AF65-F5344CB8AC3E}">
        <p14:creationId xmlns:p14="http://schemas.microsoft.com/office/powerpoint/2010/main" val="170204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400600" cy="6858000"/>
          </a:xfrm>
        </p:spPr>
      </p:pic>
    </p:spTree>
    <p:extLst>
      <p:ext uri="{BB962C8B-B14F-4D97-AF65-F5344CB8AC3E}">
        <p14:creationId xmlns:p14="http://schemas.microsoft.com/office/powerpoint/2010/main" val="52658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14"/>
            <a:ext cx="5184576" cy="6853986"/>
          </a:xfrm>
        </p:spPr>
      </p:pic>
    </p:spTree>
    <p:extLst>
      <p:ext uri="{BB962C8B-B14F-4D97-AF65-F5344CB8AC3E}">
        <p14:creationId xmlns:p14="http://schemas.microsoft.com/office/powerpoint/2010/main" val="408891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355"/>
          <a:stretch/>
        </p:blipFill>
        <p:spPr>
          <a:xfrm>
            <a:off x="1898072" y="0"/>
            <a:ext cx="5209309" cy="6858000"/>
          </a:xfrm>
        </p:spPr>
      </p:pic>
    </p:spTree>
    <p:extLst>
      <p:ext uri="{BB962C8B-B14F-4D97-AF65-F5344CB8AC3E}">
        <p14:creationId xmlns:p14="http://schemas.microsoft.com/office/powerpoint/2010/main" val="343134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"/>
          <a:stretch/>
        </p:blipFill>
        <p:spPr>
          <a:xfrm>
            <a:off x="1979712" y="25896"/>
            <a:ext cx="5002979" cy="6832104"/>
          </a:xfrm>
        </p:spPr>
      </p:pic>
    </p:spTree>
    <p:extLst>
      <p:ext uri="{BB962C8B-B14F-4D97-AF65-F5344CB8AC3E}">
        <p14:creationId xmlns:p14="http://schemas.microsoft.com/office/powerpoint/2010/main" val="214726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5"/>
          <a:stretch/>
        </p:blipFill>
        <p:spPr>
          <a:xfrm>
            <a:off x="1907704" y="12220"/>
            <a:ext cx="5130405" cy="6845780"/>
          </a:xfrm>
        </p:spPr>
      </p:pic>
    </p:spTree>
    <p:extLst>
      <p:ext uri="{BB962C8B-B14F-4D97-AF65-F5344CB8AC3E}">
        <p14:creationId xmlns:p14="http://schemas.microsoft.com/office/powerpoint/2010/main" val="60905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7284"/>
            <a:ext cx="6120680" cy="6858000"/>
          </a:xfrm>
        </p:spPr>
      </p:pic>
    </p:spTree>
    <p:extLst>
      <p:ext uri="{BB962C8B-B14F-4D97-AF65-F5344CB8AC3E}">
        <p14:creationId xmlns:p14="http://schemas.microsoft.com/office/powerpoint/2010/main" val="1527860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Альфина</dc:creator>
  <cp:lastModifiedBy>Альфина</cp:lastModifiedBy>
  <cp:revision>2</cp:revision>
  <dcterms:created xsi:type="dcterms:W3CDTF">2021-10-10T14:05:34Z</dcterms:created>
  <dcterms:modified xsi:type="dcterms:W3CDTF">2021-10-10T14:23:00Z</dcterms:modified>
</cp:coreProperties>
</file>